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0" r:id="rId3"/>
    <p:sldId id="257" r:id="rId4"/>
    <p:sldId id="258"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2286" autoAdjust="0"/>
  </p:normalViewPr>
  <p:slideViewPr>
    <p:cSldViewPr>
      <p:cViewPr varScale="1">
        <p:scale>
          <a:sx n="62" d="100"/>
          <a:sy n="62" d="100"/>
        </p:scale>
        <p:origin x="-96"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pt>
    <dgm:pt modelId="{EA4B6FE8-B8EA-445F-A595-26A1C3B236F4}" type="pres">
      <dgm:prSet presAssocID="{97952AA1-DE6C-4D88-BF84-71825AAABC2F}" presName="nodeTx" presStyleLbl="node1" presStyleIdx="2" presStyleCnt="3">
        <dgm:presLayoutVars>
          <dgm:bulletEnabled val="1"/>
        </dgm:presLayoutVars>
      </dgm:prSet>
      <dgm:spPr/>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4/1/2010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a:t>
            </a:r>
            <a:r>
              <a:rPr lang="en-US" dirty="0" smtClean="0"/>
              <a:t>your </a:t>
            </a:r>
            <a:r>
              <a:rPr lang="en-US" dirty="0" smtClean="0"/>
              <a:t>innovation</a:t>
            </a:r>
            <a:r>
              <a:rPr lang="en-US" dirty="0" smtClean="0"/>
              <a:t>.  </a:t>
            </a:r>
          </a:p>
          <a:p>
            <a:endParaRPr lang="en-US" dirty="0" smtClean="0"/>
          </a:p>
          <a:p>
            <a:r>
              <a:rPr lang="en-US" dirty="0" err="1" smtClean="0"/>
              <a:t>Initailly</a:t>
            </a:r>
            <a:r>
              <a:rPr lang="en-US" dirty="0" smtClean="0"/>
              <a:t> </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4/1/2010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4/1/2010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4/1/2010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4/1/2010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4/1/2010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4/1/2010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3.wmf"/><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 aka Web 2.0</a:t>
            </a:r>
            <a:endParaRPr lang="en-US" dirty="0"/>
          </a:p>
        </p:txBody>
      </p:sp>
      <p:sp>
        <p:nvSpPr>
          <p:cNvPr id="3" name="Subtitle 2"/>
          <p:cNvSpPr>
            <a:spLocks noGrp="1"/>
          </p:cNvSpPr>
          <p:nvPr>
            <p:ph type="subTitle" idx="1"/>
          </p:nvPr>
        </p:nvSpPr>
        <p:spPr/>
        <p:txBody>
          <a:bodyPr/>
          <a:lstStyle/>
          <a:p>
            <a:r>
              <a:rPr lang="en-US" dirty="0" smtClean="0">
                <a:solidFill>
                  <a:schemeClr val="tx1"/>
                </a:solidFill>
              </a:rPr>
              <a:t>N J Sparling</a:t>
            </a:r>
          </a:p>
          <a:p>
            <a:r>
              <a:rPr lang="en-US" dirty="0" err="1" smtClean="0">
                <a:solidFill>
                  <a:schemeClr val="tx1"/>
                </a:solidFill>
              </a:rPr>
              <a:t>Educ</a:t>
            </a:r>
            <a:r>
              <a:rPr lang="en-US" dirty="0" smtClean="0">
                <a:solidFill>
                  <a:schemeClr val="tx1"/>
                </a:solidFill>
              </a:rPr>
              <a:t> </a:t>
            </a:r>
            <a:r>
              <a:rPr lang="en-US" dirty="0" smtClean="0">
                <a:solidFill>
                  <a:schemeClr val="tx1"/>
                </a:solidFill>
              </a:rPr>
              <a:t>8841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fontScale="90000"/>
          </a:bodyPr>
          <a:lstStyle/>
          <a:p>
            <a:r>
              <a:rPr lang="en-US" dirty="0" smtClean="0">
                <a:effectLst>
                  <a:outerShdw blurRad="38100" dist="38100" dir="2700000" algn="tl">
                    <a:srgbClr val="000000">
                      <a:alpha val="43137"/>
                    </a:srgbClr>
                  </a:outerShdw>
                </a:effectLst>
              </a:rPr>
              <a:t>Story Board Slide 1</a:t>
            </a:r>
            <a:br>
              <a:rPr lang="en-US" dirty="0" smtClean="0">
                <a:effectLst>
                  <a:outerShdw blurRad="38100" dist="38100" dir="2700000" algn="tl">
                    <a:srgbClr val="000000">
                      <a:alpha val="43137"/>
                    </a:srgbClr>
                  </a:outerShdw>
                </a:effectLst>
              </a:rPr>
            </a:br>
            <a:r>
              <a:rPr lang="en-US" sz="2700" i="1" dirty="0" smtClean="0">
                <a:effectLst>
                  <a:outerShdw blurRad="38100" dist="38100" dir="2700000" algn="tl">
                    <a:srgbClr val="000000">
                      <a:alpha val="43137"/>
                    </a:srgbClr>
                  </a:outerShdw>
                </a:effectLst>
              </a:rPr>
              <a:t>Why do we want this?</a:t>
            </a:r>
            <a:endParaRPr lang="en-US" sz="2700" i="1"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4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1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61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71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91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11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21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41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61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6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6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6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6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6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6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6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21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51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71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91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11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31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51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71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a:t>
            </a:r>
            <a:r>
              <a:rPr lang="en-US" dirty="0" smtClean="0">
                <a:effectLst>
                  <a:outerShdw blurRad="38100" dist="38100" dir="2700000" algn="tl">
                    <a:srgbClr val="000000">
                      <a:alpha val="43137"/>
                    </a:srgbClr>
                  </a:outerShdw>
                </a:effectLst>
              </a:rPr>
              <a:t>3</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3429000" y="990600"/>
            <a:ext cx="2990850" cy="2181225"/>
          </a:xfrm>
          <a:prstGeom prst="rect">
            <a:avLst/>
          </a:prstGeom>
          <a:noFill/>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a:t>
            </a:r>
            <a:r>
              <a:rPr lang="en-US" dirty="0" smtClean="0">
                <a:effectLst>
                  <a:outerShdw blurRad="38100" dist="38100" dir="2700000" algn="tl">
                    <a:srgbClr val="000000">
                      <a:alpha val="43137"/>
                    </a:srgbClr>
                  </a:outerShdw>
                </a:effectLst>
              </a:rPr>
              <a:t>4</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was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2209800" y="22098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rot="20699827">
            <a:off x="99527" y="2486312"/>
            <a:ext cx="5026175" cy="3785652"/>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Ward connected  data within a data base format and used links that could connect pieces together.  The concept gained popularity and was open format, anybody could edit, add correct, delete, etc.  It became a source of community with its own monitors connected with the site.</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TextBox 7"/>
          <p:cNvSpPr txBox="1"/>
          <p:nvPr/>
        </p:nvSpPr>
        <p:spPr>
          <a:xfrm rot="833120">
            <a:off x="5645827" y="1912714"/>
            <a:ext cx="3200400" cy="4893647"/>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He thought about copyright but decided against it.  Commercial sites use this as marketing, with free pages supplied if you endure the advertising or you can pay to make it a closed wiki within a limited scope of users.</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0" fill="hold"/>
                                        <p:tgtEl>
                                          <p:spTgt spid="5"/>
                                        </p:tgtEl>
                                        <p:attrNameLst>
                                          <p:attrName>ppt_x</p:attrName>
                                        </p:attrNameLst>
                                      </p:cBhvr>
                                      <p:tavLst>
                                        <p:tav tm="0">
                                          <p:val>
                                            <p:strVal val="#ppt_x"/>
                                          </p:val>
                                        </p:tav>
                                        <p:tav tm="100000">
                                          <p:val>
                                            <p:strVal val="#ppt_x"/>
                                          </p:val>
                                        </p:tav>
                                      </p:tavLst>
                                    </p:anim>
                                    <p:anim calcmode="lin" valueType="num">
                                      <p:cBhvr additive="base">
                                        <p:cTn id="24"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Board Slide </a:t>
            </a:r>
            <a:r>
              <a:rPr lang="en-US" dirty="0" smtClean="0"/>
              <a:t>5</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TotalTime>
  <Words>403</Words>
  <Application>Microsoft Office PowerPoint</Application>
  <PresentationFormat>On-screen Show (4:3)</PresentationFormat>
  <Paragraphs>35</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Wiki, aka Web 2.0</vt:lpstr>
      <vt:lpstr>Story Board Slide 1 Why do we want this?</vt:lpstr>
      <vt:lpstr>Story Board Slide 2 So, who thought of this?</vt:lpstr>
      <vt:lpstr>Story Board Slide 3 So who is this really for?</vt:lpstr>
      <vt:lpstr>Story Board Slide 4 How was it made and put out there?</vt:lpstr>
      <vt:lpstr>Story Board 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51</cp:revision>
  <dcterms:created xsi:type="dcterms:W3CDTF">2010-04-01T16:14:28Z</dcterms:created>
  <dcterms:modified xsi:type="dcterms:W3CDTF">2010-04-02T03:19:10Z</dcterms:modified>
</cp:coreProperties>
</file>